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546E6-C63E-4E75-978D-0D5E85BBF05F}" type="datetimeFigureOut">
              <a:rPr lang="es-ES" smtClean="0"/>
              <a:t>25/11/2020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0593-67C2-4650-ABA8-F7CD3F6727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600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546E6-C63E-4E75-978D-0D5E85BBF05F}" type="datetimeFigureOut">
              <a:rPr lang="es-ES" smtClean="0"/>
              <a:t>25/11/2020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0593-67C2-4650-ABA8-F7CD3F6727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3795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546E6-C63E-4E75-978D-0D5E85BBF05F}" type="datetimeFigureOut">
              <a:rPr lang="es-ES" smtClean="0"/>
              <a:t>25/11/2020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0593-67C2-4650-ABA8-F7CD3F6727D7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2288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546E6-C63E-4E75-978D-0D5E85BBF05F}" type="datetimeFigureOut">
              <a:rPr lang="es-ES" smtClean="0"/>
              <a:t>25/11/2020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0593-67C2-4650-ABA8-F7CD3F6727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3543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546E6-C63E-4E75-978D-0D5E85BBF05F}" type="datetimeFigureOut">
              <a:rPr lang="es-ES" smtClean="0"/>
              <a:t>25/11/2020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0593-67C2-4650-ABA8-F7CD3F6727D7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8539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546E6-C63E-4E75-978D-0D5E85BBF05F}" type="datetimeFigureOut">
              <a:rPr lang="es-ES" smtClean="0"/>
              <a:t>25/11/2020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0593-67C2-4650-ABA8-F7CD3F6727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4911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546E6-C63E-4E75-978D-0D5E85BBF05F}" type="datetimeFigureOut">
              <a:rPr lang="es-ES" smtClean="0"/>
              <a:t>25/11/2020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0593-67C2-4650-ABA8-F7CD3F6727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8210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546E6-C63E-4E75-978D-0D5E85BBF05F}" type="datetimeFigureOut">
              <a:rPr lang="es-ES" smtClean="0"/>
              <a:t>25/11/2020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0593-67C2-4650-ABA8-F7CD3F6727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61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546E6-C63E-4E75-978D-0D5E85BBF05F}" type="datetimeFigureOut">
              <a:rPr lang="es-ES" smtClean="0"/>
              <a:t>25/11/2020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0593-67C2-4650-ABA8-F7CD3F6727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680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546E6-C63E-4E75-978D-0D5E85BBF05F}" type="datetimeFigureOut">
              <a:rPr lang="es-ES" smtClean="0"/>
              <a:t>25/11/2020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0593-67C2-4650-ABA8-F7CD3F6727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844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546E6-C63E-4E75-978D-0D5E85BBF05F}" type="datetimeFigureOut">
              <a:rPr lang="es-ES" smtClean="0"/>
              <a:t>25/11/2020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0593-67C2-4650-ABA8-F7CD3F6727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586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546E6-C63E-4E75-978D-0D5E85BBF05F}" type="datetimeFigureOut">
              <a:rPr lang="es-ES" smtClean="0"/>
              <a:t>25/11/2020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0593-67C2-4650-ABA8-F7CD3F6727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7803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546E6-C63E-4E75-978D-0D5E85BBF05F}" type="datetimeFigureOut">
              <a:rPr lang="es-ES" smtClean="0"/>
              <a:t>25/11/2020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0593-67C2-4650-ABA8-F7CD3F6727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1949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546E6-C63E-4E75-978D-0D5E85BBF05F}" type="datetimeFigureOut">
              <a:rPr lang="es-ES" smtClean="0"/>
              <a:t>25/11/2020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0593-67C2-4650-ABA8-F7CD3F6727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7499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546E6-C63E-4E75-978D-0D5E85BBF05F}" type="datetimeFigureOut">
              <a:rPr lang="es-ES" smtClean="0"/>
              <a:t>25/11/2020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0593-67C2-4650-ABA8-F7CD3F6727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0212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546E6-C63E-4E75-978D-0D5E85BBF05F}" type="datetimeFigureOut">
              <a:rPr lang="es-ES" smtClean="0"/>
              <a:t>25/11/2020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0593-67C2-4650-ABA8-F7CD3F6727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460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546E6-C63E-4E75-978D-0D5E85BBF05F}" type="datetimeFigureOut">
              <a:rPr lang="es-ES" smtClean="0"/>
              <a:t>25/11/2020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5690593-67C2-4650-ABA8-F7CD3F6727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8585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00F0A2-D4F6-46DE-A027-9483D72C1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625" y="2752544"/>
            <a:ext cx="5777809" cy="1224324"/>
          </a:xfrm>
        </p:spPr>
        <p:txBody>
          <a:bodyPr>
            <a:normAutofit/>
          </a:bodyPr>
          <a:lstStyle/>
          <a:p>
            <a:pPr algn="l"/>
            <a:r>
              <a:rPr lang="es-ES" sz="7200" dirty="0">
                <a:solidFill>
                  <a:srgbClr val="FFFFFF"/>
                </a:solidFill>
              </a:rPr>
              <a:t>APP INFANTIL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7A480-71EE-4C7A-ACAC-EB6DEA775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88036" y="5837129"/>
            <a:ext cx="3191859" cy="540327"/>
          </a:xfrm>
        </p:spPr>
        <p:txBody>
          <a:bodyPr>
            <a:normAutofit/>
          </a:bodyPr>
          <a:lstStyle/>
          <a:p>
            <a:pPr algn="l"/>
            <a:r>
              <a:rPr lang="es-ES" sz="2400" dirty="0">
                <a:solidFill>
                  <a:srgbClr val="FFFFFF">
                    <a:alpha val="70000"/>
                  </a:srgbClr>
                </a:solidFill>
              </a:rPr>
              <a:t>Ricardo Esteban Amo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83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EF6905-9558-4F61-B51A-7A6EE046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AAD07B-F11A-4747-A61F-8A1E054D2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962957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3000" dirty="0"/>
              <a:t>Presentación demostrando los requisitos cumplidos</a:t>
            </a:r>
          </a:p>
          <a:p>
            <a:pPr>
              <a:lnSpc>
                <a:spcPct val="150000"/>
              </a:lnSpc>
            </a:pPr>
            <a:r>
              <a:rPr lang="es-ES" sz="3000" dirty="0"/>
              <a:t>Demostración probando la app en el emulador</a:t>
            </a:r>
          </a:p>
          <a:p>
            <a:pPr>
              <a:lnSpc>
                <a:spcPct val="150000"/>
              </a:lnSpc>
            </a:pPr>
            <a:r>
              <a:rPr lang="es-ES" sz="3000" dirty="0"/>
              <a:t>Conclusión y respuestas a preguntas</a:t>
            </a:r>
          </a:p>
        </p:txBody>
      </p:sp>
    </p:spTree>
    <p:extLst>
      <p:ext uri="{BB962C8B-B14F-4D97-AF65-F5344CB8AC3E}">
        <p14:creationId xmlns:p14="http://schemas.microsoft.com/office/powerpoint/2010/main" val="2486883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B4362E91-55D3-4E13-AAA4-F782CDE41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1" y="443617"/>
            <a:ext cx="2828256" cy="5970764"/>
          </a:xfr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82A92E3-0B93-4356-ACA5-3DEF803D28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"/>
          <a:stretch/>
        </p:blipFill>
        <p:spPr>
          <a:xfrm>
            <a:off x="4533901" y="2483035"/>
            <a:ext cx="6191250" cy="305307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560124F-8A11-4A44-A695-872FAD85BAA0}"/>
              </a:ext>
            </a:extLst>
          </p:cNvPr>
          <p:cNvSpPr txBox="1"/>
          <p:nvPr/>
        </p:nvSpPr>
        <p:spPr>
          <a:xfrm>
            <a:off x="4438651" y="939865"/>
            <a:ext cx="4164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highlight>
                  <a:srgbClr val="008080"/>
                </a:highlight>
              </a:rPr>
              <a:t>Introducir el nombre del Jugador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A156D61-9325-4D42-BA31-821771CE67E9}"/>
              </a:ext>
            </a:extLst>
          </p:cNvPr>
          <p:cNvSpPr txBox="1"/>
          <p:nvPr/>
        </p:nvSpPr>
        <p:spPr>
          <a:xfrm>
            <a:off x="4438651" y="1587625"/>
            <a:ext cx="3679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highlight>
                  <a:srgbClr val="808080"/>
                </a:highlight>
              </a:rPr>
              <a:t>Mostrar tecla con el </a:t>
            </a:r>
            <a:r>
              <a:rPr lang="es-ES" sz="2000" b="1" dirty="0" err="1">
                <a:highlight>
                  <a:srgbClr val="808080"/>
                </a:highlight>
              </a:rPr>
              <a:t>historico</a:t>
            </a:r>
            <a:endParaRPr lang="es-ES" sz="2000" b="1" dirty="0"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63706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Mapa&#10;&#10;Descripción generada automáticamente">
            <a:extLst>
              <a:ext uri="{FF2B5EF4-FFF2-40B4-BE49-F238E27FC236}">
                <a16:creationId xmlns:a16="http://schemas.microsoft.com/office/drawing/2014/main" id="{1235325B-369D-4FDC-B71D-6F298900F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43617"/>
            <a:ext cx="2828256" cy="5970764"/>
          </a:xfrm>
          <a:prstGeom prst="rect">
            <a:avLst/>
          </a:prstGeom>
        </p:spPr>
      </p:pic>
      <p:pic>
        <p:nvPicPr>
          <p:cNvPr id="9" name="Imagen 8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23FA23DD-63B2-4CD9-9FB8-5571B9D210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/>
          <a:stretch/>
        </p:blipFill>
        <p:spPr>
          <a:xfrm>
            <a:off x="4533900" y="2627266"/>
            <a:ext cx="6191250" cy="305489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976FAA6-8A0B-4EF4-8EB8-B7F305B81CC0}"/>
              </a:ext>
            </a:extLst>
          </p:cNvPr>
          <p:cNvSpPr txBox="1"/>
          <p:nvPr/>
        </p:nvSpPr>
        <p:spPr>
          <a:xfrm>
            <a:off x="4533901" y="5827334"/>
            <a:ext cx="415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Dibujos por: 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Katemangostar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Freepik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BD00189-C130-4A0C-B189-5388A94C31D3}"/>
              </a:ext>
            </a:extLst>
          </p:cNvPr>
          <p:cNvSpPr txBox="1"/>
          <p:nvPr/>
        </p:nvSpPr>
        <p:spPr>
          <a:xfrm>
            <a:off x="4438650" y="762148"/>
            <a:ext cx="3656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highlight>
                  <a:srgbClr val="008080"/>
                </a:highlight>
              </a:rPr>
              <a:t>Estructura igual a la indicada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1D38875-507C-4789-8299-786F7AF5963F}"/>
              </a:ext>
            </a:extLst>
          </p:cNvPr>
          <p:cNvSpPr txBox="1"/>
          <p:nvPr/>
        </p:nvSpPr>
        <p:spPr>
          <a:xfrm>
            <a:off x="4438650" y="1852718"/>
            <a:ext cx="2472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highlight>
                  <a:srgbClr val="008080"/>
                </a:highlight>
              </a:rPr>
              <a:t>Gráficos diferentes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8E34BCD-784A-4559-AEDC-F0198B33CE21}"/>
              </a:ext>
            </a:extLst>
          </p:cNvPr>
          <p:cNvSpPr txBox="1"/>
          <p:nvPr/>
        </p:nvSpPr>
        <p:spPr>
          <a:xfrm>
            <a:off x="4438650" y="1307433"/>
            <a:ext cx="628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highlight>
                  <a:srgbClr val="008080"/>
                </a:highlight>
              </a:rPr>
              <a:t>Diseño horizontal y vertical</a:t>
            </a:r>
          </a:p>
        </p:txBody>
      </p:sp>
    </p:spTree>
    <p:extLst>
      <p:ext uri="{BB962C8B-B14F-4D97-AF65-F5344CB8AC3E}">
        <p14:creationId xmlns:p14="http://schemas.microsoft.com/office/powerpoint/2010/main" val="1788257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0D212992-5340-41D4-B582-40A4E9867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791" y="726643"/>
            <a:ext cx="2828257" cy="597076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B1D0932-2AE1-46A3-99C9-DCC84DCBB29B}"/>
              </a:ext>
            </a:extLst>
          </p:cNvPr>
          <p:cNvSpPr txBox="1"/>
          <p:nvPr/>
        </p:nvSpPr>
        <p:spPr>
          <a:xfrm>
            <a:off x="3676812" y="1240743"/>
            <a:ext cx="4838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highlight>
                  <a:srgbClr val="808080"/>
                </a:highlight>
              </a:rPr>
              <a:t>Varias partes con distintas operaciones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C434B1F-11F5-4D8F-9291-AADA3936D77D}"/>
              </a:ext>
            </a:extLst>
          </p:cNvPr>
          <p:cNvSpPr txBox="1"/>
          <p:nvPr/>
        </p:nvSpPr>
        <p:spPr>
          <a:xfrm>
            <a:off x="4517683" y="1707398"/>
            <a:ext cx="3156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highlight>
                  <a:srgbClr val="808080"/>
                </a:highlight>
              </a:rPr>
              <a:t>Más de un nivel de juego</a:t>
            </a:r>
          </a:p>
        </p:txBody>
      </p:sp>
      <p:pic>
        <p:nvPicPr>
          <p:cNvPr id="11" name="Imagen 10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10B3070B-0E1D-4B82-A478-66A6770E0E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"/>
          <a:stretch/>
        </p:blipFill>
        <p:spPr>
          <a:xfrm>
            <a:off x="3494616" y="2974273"/>
            <a:ext cx="5202768" cy="2563701"/>
          </a:xfrm>
          <a:prstGeom prst="rect">
            <a:avLst/>
          </a:prstGeom>
        </p:spPr>
      </p:pic>
      <p:pic>
        <p:nvPicPr>
          <p:cNvPr id="13" name="Imagen 1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A0E8CBF-97EC-4EAF-8DCF-5B1A1EAF1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52" y="726644"/>
            <a:ext cx="2828257" cy="597076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697B4B5-754C-4F78-950D-7BFBE5C4DE93}"/>
              </a:ext>
            </a:extLst>
          </p:cNvPr>
          <p:cNvSpPr txBox="1"/>
          <p:nvPr/>
        </p:nvSpPr>
        <p:spPr>
          <a:xfrm>
            <a:off x="4790193" y="2174053"/>
            <a:ext cx="2611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highlight>
                  <a:srgbClr val="808080"/>
                </a:highlight>
              </a:rPr>
              <a:t>Incluye animaciones</a:t>
            </a:r>
          </a:p>
        </p:txBody>
      </p:sp>
    </p:spTree>
    <p:extLst>
      <p:ext uri="{BB962C8B-B14F-4D97-AF65-F5344CB8AC3E}">
        <p14:creationId xmlns:p14="http://schemas.microsoft.com/office/powerpoint/2010/main" val="275009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texto, señal&#10;&#10;Descripción generada automáticamente">
            <a:extLst>
              <a:ext uri="{FF2B5EF4-FFF2-40B4-BE49-F238E27FC236}">
                <a16:creationId xmlns:a16="http://schemas.microsoft.com/office/drawing/2014/main" id="{318605E8-A34E-42BA-B85F-72F88BD33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27" y="504499"/>
            <a:ext cx="2828256" cy="5970763"/>
          </a:xfrm>
          <a:prstGeom prst="rect">
            <a:avLst/>
          </a:prstGeom>
        </p:spPr>
      </p:pic>
      <p:pic>
        <p:nvPicPr>
          <p:cNvPr id="15" name="Imagen 14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45AD60B3-54DB-467D-B359-6A2E1629D4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/>
          <a:stretch/>
        </p:blipFill>
        <p:spPr>
          <a:xfrm>
            <a:off x="4533900" y="2627266"/>
            <a:ext cx="6191250" cy="305417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E1F17E1-280E-40C1-81A2-0015ABBE1548}"/>
              </a:ext>
            </a:extLst>
          </p:cNvPr>
          <p:cNvSpPr txBox="1"/>
          <p:nvPr/>
        </p:nvSpPr>
        <p:spPr>
          <a:xfrm>
            <a:off x="4436915" y="1176564"/>
            <a:ext cx="2589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i="1" dirty="0"/>
              <a:t>Pantalla de derrota</a:t>
            </a:r>
          </a:p>
        </p:txBody>
      </p:sp>
    </p:spTree>
    <p:extLst>
      <p:ext uri="{BB962C8B-B14F-4D97-AF65-F5344CB8AC3E}">
        <p14:creationId xmlns:p14="http://schemas.microsoft.com/office/powerpoint/2010/main" val="2606444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5CCAF2DE-AF8B-4E7C-ACB8-FAFA786FB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27" y="504499"/>
            <a:ext cx="2828256" cy="5970763"/>
          </a:xfrm>
          <a:prstGeom prst="rect">
            <a:avLst/>
          </a:prstGeom>
        </p:spPr>
      </p:pic>
      <p:pic>
        <p:nvPicPr>
          <p:cNvPr id="5" name="Imagen 4" descr="Imagen que contiene Tabla&#10;&#10;Descripción generada automáticamente">
            <a:extLst>
              <a:ext uri="{FF2B5EF4-FFF2-40B4-BE49-F238E27FC236}">
                <a16:creationId xmlns:a16="http://schemas.microsoft.com/office/drawing/2014/main" id="{3AB64D7B-FCB2-4666-BD7F-B5E15392A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3"/>
          <a:stretch/>
        </p:blipFill>
        <p:spPr>
          <a:xfrm>
            <a:off x="4533900" y="2630875"/>
            <a:ext cx="6191251" cy="305056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B97CEBD-429C-4D9D-AFBD-4126E505B8F4}"/>
              </a:ext>
            </a:extLst>
          </p:cNvPr>
          <p:cNvSpPr txBox="1"/>
          <p:nvPr/>
        </p:nvSpPr>
        <p:spPr>
          <a:xfrm>
            <a:off x="4436918" y="1176564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i="1" dirty="0"/>
              <a:t>Pantalla de historial</a:t>
            </a:r>
          </a:p>
        </p:txBody>
      </p:sp>
    </p:spTree>
    <p:extLst>
      <p:ext uri="{BB962C8B-B14F-4D97-AF65-F5344CB8AC3E}">
        <p14:creationId xmlns:p14="http://schemas.microsoft.com/office/powerpoint/2010/main" val="2302973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131B80E-9292-481C-8764-36FBD27C1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520" y="2680134"/>
            <a:ext cx="4102485" cy="74886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3000" dirty="0"/>
              <a:t>¡Vamos al emulador!</a:t>
            </a:r>
          </a:p>
        </p:txBody>
      </p:sp>
    </p:spTree>
    <p:extLst>
      <p:ext uri="{BB962C8B-B14F-4D97-AF65-F5344CB8AC3E}">
        <p14:creationId xmlns:p14="http://schemas.microsoft.com/office/powerpoint/2010/main" val="311550440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73</Words>
  <Application>Microsoft Office PowerPoint</Application>
  <PresentationFormat>Panorámica</PresentationFormat>
  <Paragraphs>17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Faceta</vt:lpstr>
      <vt:lpstr>APP INFANTIL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INFANTIL</dc:title>
  <dc:creator>Ricardo Esteban</dc:creator>
  <cp:lastModifiedBy>Ricardo Esteban</cp:lastModifiedBy>
  <cp:revision>7</cp:revision>
  <dcterms:created xsi:type="dcterms:W3CDTF">2020-11-25T17:48:41Z</dcterms:created>
  <dcterms:modified xsi:type="dcterms:W3CDTF">2020-11-25T19:09:08Z</dcterms:modified>
</cp:coreProperties>
</file>